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8498" t="30141" r="29722" b="1867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652120" y="5013176"/>
            <a:ext cx="33123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Подготовила инструктор по физической культуре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Кошкина Л.М.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776" y="548680"/>
            <a:ext cx="5040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МДОУ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/с комбинированного вида № 17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27944" t="14391" r="29722" b="127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27944" t="18329" r="29722" b="1079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l="27944" t="15375" r="29722" b="127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 l="27945" t="15375" r="28334" b="117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l="27944" t="16360" r="29722" b="127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 l="28498" t="16360" r="28334" b="882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 l="25177" t="15375" r="25567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 l="24624" t="15375" r="26121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8498" t="17344" r="29722" b="882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8498" t="18329" r="29722" b="1473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6284" t="14391" r="27781" b="1079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26284" t="16360" r="27781" b="882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26284" t="15375" r="27781" b="127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27945" t="14391" r="29722" b="117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27944" t="19313" r="29722" b="981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27391" t="15375" r="29721" b="882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14</Words>
  <Application>Microsoft Office PowerPoint</Application>
  <PresentationFormat>Экран (4:3)</PresentationFormat>
  <Paragraphs>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HP</cp:lastModifiedBy>
  <cp:revision>6</cp:revision>
  <dcterms:created xsi:type="dcterms:W3CDTF">2024-10-16T18:09:42Z</dcterms:created>
  <dcterms:modified xsi:type="dcterms:W3CDTF">2024-10-17T08:31:27Z</dcterms:modified>
</cp:coreProperties>
</file>