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72" r:id="rId2"/>
    <p:sldId id="257" r:id="rId3"/>
    <p:sldId id="294" r:id="rId4"/>
    <p:sldId id="299" r:id="rId5"/>
    <p:sldId id="302" r:id="rId6"/>
    <p:sldId id="303" r:id="rId7"/>
    <p:sldId id="293" r:id="rId8"/>
    <p:sldId id="304" r:id="rId9"/>
    <p:sldId id="305" r:id="rId10"/>
    <p:sldId id="306" r:id="rId11"/>
    <p:sldId id="30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FF0000"/>
    <a:srgbClr val="0000FF"/>
    <a:srgbClr val="FF66FF"/>
    <a:srgbClr val="000000"/>
    <a:srgbClr val="66FFFF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2" d="100"/>
          <a:sy n="82" d="100"/>
        </p:scale>
        <p:origin x="-147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59870-4A81-4D7E-A174-367FD7E23342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CF7A2-AF72-4DE5-8787-652D51B07F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203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472118" cy="2304256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Презентация на тему: «</a:t>
            </a:r>
            <a:r>
              <a:rPr lang="ru-RU" dirty="0" err="1" smtClean="0">
                <a:solidFill>
                  <a:srgbClr val="C00000"/>
                </a:solidFill>
              </a:rPr>
              <a:t>Физминутки</a:t>
            </a:r>
            <a:r>
              <a:rPr lang="ru-RU" dirty="0" smtClean="0">
                <a:solidFill>
                  <a:srgbClr val="C00000"/>
                </a:solidFill>
              </a:rPr>
              <a:t> и динамические паузы»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Documents and Settings\Администратор\Рабочий стол\zozh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24944"/>
            <a:ext cx="3995936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Picture backgroun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18864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МДОУ </a:t>
            </a:r>
            <a:r>
              <a:rPr lang="ru-RU" dirty="0" err="1" smtClean="0"/>
              <a:t>д</a:t>
            </a:r>
            <a:r>
              <a:rPr lang="ru-RU" dirty="0" smtClean="0"/>
              <a:t>/с комбинированного вида №17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dirty="0" smtClean="0"/>
              <a:t>. Узловая , 2024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620688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Мастер-класс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98884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 инструктор по физической культуре Кошкина Л.М.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2313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61662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r>
              <a:rPr lang="ru-RU" sz="3200" b="1" dirty="0" err="1" smtClean="0">
                <a:solidFill>
                  <a:srgbClr val="C00000"/>
                </a:solidFill>
              </a:rPr>
              <a:t>Физминутка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>
                <a:solidFill>
                  <a:srgbClr val="C00000"/>
                </a:solidFill>
              </a:rPr>
              <a:t>- это один из обязательных, продуманных элементов в занятии с детьми. Она необходима и важна т. к. это “минутка” активного и здорового отдыха. </a:t>
            </a:r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  Цель </a:t>
            </a:r>
            <a:r>
              <a:rPr lang="ru-RU" sz="3200" b="1" dirty="0">
                <a:solidFill>
                  <a:srgbClr val="C00000"/>
                </a:solidFill>
              </a:rPr>
              <a:t>проведения </a:t>
            </a:r>
            <a:r>
              <a:rPr lang="ru-RU" sz="3200" dirty="0">
                <a:solidFill>
                  <a:srgbClr val="C00000"/>
                </a:solidFill>
              </a:rPr>
              <a:t>- профилактика утомления, нарушения осанки, зрения и психоэмоциональная разрядка. </a:t>
            </a:r>
          </a:p>
          <a:p>
            <a:pPr marL="137160" indent="0">
              <a:buNone/>
            </a:pP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Администратор\Рабочий стол\moi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0013" y="2060848"/>
            <a:ext cx="1323975" cy="196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4514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img1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09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5131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504" y="-30394"/>
            <a:ext cx="8928992" cy="6339714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7807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453335"/>
          </a:xfrm>
        </p:spPr>
        <p:txBody>
          <a:bodyPr/>
          <a:lstStyle/>
          <a:p>
            <a:r>
              <a:rPr lang="ru-RU" sz="2800" dirty="0"/>
              <a:t>               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164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-27882"/>
            <a:ext cx="9144000" cy="151266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Физкультурно-спортивные . Подвижные игры</a:t>
            </a:r>
            <a:br>
              <a:rPr lang="ru-RU" sz="2800" dirty="0" smtClean="0"/>
            </a:br>
            <a:r>
              <a:rPr lang="ru-RU" sz="2800" dirty="0"/>
              <a:t>                        Физкультминутка</a:t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12290" name="Picture 2" descr="https://avatars.mds.yandex.net/i?id=a97f3fae57e3d40294aa5e6d5db69cb2ab4db1f6-456852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3"/>
            <a:ext cx="9144000" cy="6021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86968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0"/>
            <a:ext cx="8784976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0801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2526"/>
            <a:ext cx="8712968" cy="6422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1486</TotalTime>
  <Words>85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на тему: «Физминутки и динамические паузы»</vt:lpstr>
      <vt:lpstr>Слайд 2</vt:lpstr>
      <vt:lpstr>Слайд 3</vt:lpstr>
      <vt:lpstr>  </vt:lpstr>
      <vt:lpstr>                 </vt:lpstr>
      <vt:lpstr> Физкультурно-спортивные . Подвижные игры                         Физкультминутка  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Lubov</dc:creator>
  <cp:lastModifiedBy>admin</cp:lastModifiedBy>
  <cp:revision>99</cp:revision>
  <dcterms:created xsi:type="dcterms:W3CDTF">2013-05-19T11:02:03Z</dcterms:created>
  <dcterms:modified xsi:type="dcterms:W3CDTF">2024-12-05T08:10:19Z</dcterms:modified>
</cp:coreProperties>
</file>